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801600" cy="9601200" type="A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35" autoAdjust="0"/>
    <p:restoredTop sz="94660"/>
  </p:normalViewPr>
  <p:slideViewPr>
    <p:cSldViewPr snapToGrid="0">
      <p:cViewPr varScale="1">
        <p:scale>
          <a:sx n="71" d="100"/>
          <a:sy n="71" d="100"/>
        </p:scale>
        <p:origin x="96" y="2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60120" y="1571308"/>
            <a:ext cx="10881360" cy="3342640"/>
          </a:xfrm>
        </p:spPr>
        <p:txBody>
          <a:bodyPr anchor="b"/>
          <a:lstStyle>
            <a:lvl1pPr algn="ctr">
              <a:defRPr sz="8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0200" y="5042853"/>
            <a:ext cx="9601200" cy="2318067"/>
          </a:xfrm>
        </p:spPr>
        <p:txBody>
          <a:bodyPr/>
          <a:lstStyle>
            <a:lvl1pPr marL="0" indent="0" algn="ctr">
              <a:buNone/>
              <a:defRPr sz="3360"/>
            </a:lvl1pPr>
            <a:lvl2pPr marL="640080" indent="0" algn="ctr">
              <a:buNone/>
              <a:defRPr sz="2800"/>
            </a:lvl2pPr>
            <a:lvl3pPr marL="1280160" indent="0" algn="ctr">
              <a:buNone/>
              <a:defRPr sz="2520"/>
            </a:lvl3pPr>
            <a:lvl4pPr marL="1920240" indent="0" algn="ctr">
              <a:buNone/>
              <a:defRPr sz="2240"/>
            </a:lvl4pPr>
            <a:lvl5pPr marL="2560320" indent="0" algn="ctr">
              <a:buNone/>
              <a:defRPr sz="2240"/>
            </a:lvl5pPr>
            <a:lvl6pPr marL="3200400" indent="0" algn="ctr">
              <a:buNone/>
              <a:defRPr sz="2240"/>
            </a:lvl6pPr>
            <a:lvl7pPr marL="3840480" indent="0" algn="ctr">
              <a:buNone/>
              <a:defRPr sz="2240"/>
            </a:lvl7pPr>
            <a:lvl8pPr marL="4480560" indent="0" algn="ctr">
              <a:buNone/>
              <a:defRPr sz="2240"/>
            </a:lvl8pPr>
            <a:lvl9pPr marL="5120640" indent="0" algn="ctr">
              <a:buNone/>
              <a:defRPr sz="224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B98D3-B37C-49A6-89F1-5E6E1005FBC8}" type="datetimeFigureOut">
              <a:rPr kumimoji="1" lang="ja-JP" altLang="en-US" smtClean="0"/>
              <a:t>2019/3/12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2416C-4026-4650-94BF-FA49B5D7331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971578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B98D3-B37C-49A6-89F1-5E6E1005FBC8}" type="datetimeFigureOut">
              <a:rPr kumimoji="1" lang="ja-JP" altLang="en-US" smtClean="0"/>
              <a:t>2019/3/12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2416C-4026-4650-94BF-FA49B5D7331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720925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61146" y="511175"/>
            <a:ext cx="2760345" cy="813657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80111" y="511175"/>
            <a:ext cx="8121015" cy="813657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B98D3-B37C-49A6-89F1-5E6E1005FBC8}" type="datetimeFigureOut">
              <a:rPr kumimoji="1" lang="ja-JP" altLang="en-US" smtClean="0"/>
              <a:t>2019/3/12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2416C-4026-4650-94BF-FA49B5D7331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898946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B98D3-B37C-49A6-89F1-5E6E1005FBC8}" type="datetimeFigureOut">
              <a:rPr kumimoji="1" lang="ja-JP" altLang="en-US" smtClean="0"/>
              <a:t>2019/3/12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2416C-4026-4650-94BF-FA49B5D7331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477200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3443" y="2393635"/>
            <a:ext cx="11041380" cy="3993832"/>
          </a:xfrm>
        </p:spPr>
        <p:txBody>
          <a:bodyPr anchor="b"/>
          <a:lstStyle>
            <a:lvl1pPr>
              <a:defRPr sz="8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3443" y="6425250"/>
            <a:ext cx="11041380" cy="2100262"/>
          </a:xfrm>
        </p:spPr>
        <p:txBody>
          <a:bodyPr/>
          <a:lstStyle>
            <a:lvl1pPr marL="0" indent="0">
              <a:buNone/>
              <a:defRPr sz="3360">
                <a:solidFill>
                  <a:schemeClr val="tx1"/>
                </a:solidFill>
              </a:defRPr>
            </a:lvl1pPr>
            <a:lvl2pPr marL="64008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2pPr>
            <a:lvl3pPr marL="1280160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3pPr>
            <a:lvl4pPr marL="192024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4pPr>
            <a:lvl5pPr marL="256032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5pPr>
            <a:lvl6pPr marL="320040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6pPr>
            <a:lvl7pPr marL="384048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7pPr>
            <a:lvl8pPr marL="448056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8pPr>
            <a:lvl9pPr marL="512064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B98D3-B37C-49A6-89F1-5E6E1005FBC8}" type="datetimeFigureOut">
              <a:rPr kumimoji="1" lang="ja-JP" altLang="en-US" smtClean="0"/>
              <a:t>2019/3/12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2416C-4026-4650-94BF-FA49B5D7331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058981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80110" y="2555875"/>
            <a:ext cx="5440680" cy="609187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80810" y="2555875"/>
            <a:ext cx="5440680" cy="609187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B98D3-B37C-49A6-89F1-5E6E1005FBC8}" type="datetimeFigureOut">
              <a:rPr kumimoji="1" lang="ja-JP" altLang="en-US" smtClean="0"/>
              <a:t>2019/3/12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2416C-4026-4650-94BF-FA49B5D7331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441335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7" y="511177"/>
            <a:ext cx="11041380" cy="1855788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1779" y="2353628"/>
            <a:ext cx="5415676" cy="1153477"/>
          </a:xfrm>
        </p:spPr>
        <p:txBody>
          <a:bodyPr anchor="b"/>
          <a:lstStyle>
            <a:lvl1pPr marL="0" indent="0">
              <a:buNone/>
              <a:defRPr sz="336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20" b="1"/>
            </a:lvl3pPr>
            <a:lvl4pPr marL="1920240" indent="0">
              <a:buNone/>
              <a:defRPr sz="2240" b="1"/>
            </a:lvl4pPr>
            <a:lvl5pPr marL="2560320" indent="0">
              <a:buNone/>
              <a:defRPr sz="2240" b="1"/>
            </a:lvl5pPr>
            <a:lvl6pPr marL="3200400" indent="0">
              <a:buNone/>
              <a:defRPr sz="2240" b="1"/>
            </a:lvl6pPr>
            <a:lvl7pPr marL="3840480" indent="0">
              <a:buNone/>
              <a:defRPr sz="2240" b="1"/>
            </a:lvl7pPr>
            <a:lvl8pPr marL="4480560" indent="0">
              <a:buNone/>
              <a:defRPr sz="2240" b="1"/>
            </a:lvl8pPr>
            <a:lvl9pPr marL="5120640" indent="0">
              <a:buNone/>
              <a:defRPr sz="224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81779" y="3507105"/>
            <a:ext cx="5415676" cy="515842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80811" y="2353628"/>
            <a:ext cx="5442347" cy="1153477"/>
          </a:xfrm>
        </p:spPr>
        <p:txBody>
          <a:bodyPr anchor="b"/>
          <a:lstStyle>
            <a:lvl1pPr marL="0" indent="0">
              <a:buNone/>
              <a:defRPr sz="336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20" b="1"/>
            </a:lvl3pPr>
            <a:lvl4pPr marL="1920240" indent="0">
              <a:buNone/>
              <a:defRPr sz="2240" b="1"/>
            </a:lvl4pPr>
            <a:lvl5pPr marL="2560320" indent="0">
              <a:buNone/>
              <a:defRPr sz="2240" b="1"/>
            </a:lvl5pPr>
            <a:lvl6pPr marL="3200400" indent="0">
              <a:buNone/>
              <a:defRPr sz="2240" b="1"/>
            </a:lvl6pPr>
            <a:lvl7pPr marL="3840480" indent="0">
              <a:buNone/>
              <a:defRPr sz="2240" b="1"/>
            </a:lvl7pPr>
            <a:lvl8pPr marL="4480560" indent="0">
              <a:buNone/>
              <a:defRPr sz="2240" b="1"/>
            </a:lvl8pPr>
            <a:lvl9pPr marL="5120640" indent="0">
              <a:buNone/>
              <a:defRPr sz="224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80811" y="3507105"/>
            <a:ext cx="5442347" cy="515842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B98D3-B37C-49A6-89F1-5E6E1005FBC8}" type="datetimeFigureOut">
              <a:rPr kumimoji="1" lang="ja-JP" altLang="en-US" smtClean="0"/>
              <a:t>2019/3/12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2416C-4026-4650-94BF-FA49B5D7331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17664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B98D3-B37C-49A6-89F1-5E6E1005FBC8}" type="datetimeFigureOut">
              <a:rPr kumimoji="1" lang="ja-JP" altLang="en-US" smtClean="0"/>
              <a:t>2019/3/12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2416C-4026-4650-94BF-FA49B5D7331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234778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B98D3-B37C-49A6-89F1-5E6E1005FBC8}" type="datetimeFigureOut">
              <a:rPr kumimoji="1" lang="ja-JP" altLang="en-US" smtClean="0"/>
              <a:t>2019/3/12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2416C-4026-4650-94BF-FA49B5D7331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62118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8" y="640080"/>
            <a:ext cx="4128849" cy="2240280"/>
          </a:xfrm>
        </p:spPr>
        <p:txBody>
          <a:bodyPr anchor="b"/>
          <a:lstStyle>
            <a:lvl1pPr>
              <a:defRPr sz="448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42347" y="1382397"/>
            <a:ext cx="6480810" cy="6823075"/>
          </a:xfrm>
        </p:spPr>
        <p:txBody>
          <a:bodyPr/>
          <a:lstStyle>
            <a:lvl1pPr>
              <a:defRPr sz="4480"/>
            </a:lvl1pPr>
            <a:lvl2pPr>
              <a:defRPr sz="3920"/>
            </a:lvl2pPr>
            <a:lvl3pPr>
              <a:defRPr sz="336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1778" y="2880360"/>
            <a:ext cx="4128849" cy="5336223"/>
          </a:xfrm>
        </p:spPr>
        <p:txBody>
          <a:bodyPr/>
          <a:lstStyle>
            <a:lvl1pPr marL="0" indent="0">
              <a:buNone/>
              <a:defRPr sz="2240"/>
            </a:lvl1pPr>
            <a:lvl2pPr marL="640080" indent="0">
              <a:buNone/>
              <a:defRPr sz="1960"/>
            </a:lvl2pPr>
            <a:lvl3pPr marL="1280160" indent="0">
              <a:buNone/>
              <a:defRPr sz="1680"/>
            </a:lvl3pPr>
            <a:lvl4pPr marL="1920240" indent="0">
              <a:buNone/>
              <a:defRPr sz="1400"/>
            </a:lvl4pPr>
            <a:lvl5pPr marL="2560320" indent="0">
              <a:buNone/>
              <a:defRPr sz="1400"/>
            </a:lvl5pPr>
            <a:lvl6pPr marL="3200400" indent="0">
              <a:buNone/>
              <a:defRPr sz="1400"/>
            </a:lvl6pPr>
            <a:lvl7pPr marL="3840480" indent="0">
              <a:buNone/>
              <a:defRPr sz="1400"/>
            </a:lvl7pPr>
            <a:lvl8pPr marL="4480560" indent="0">
              <a:buNone/>
              <a:defRPr sz="1400"/>
            </a:lvl8pPr>
            <a:lvl9pPr marL="512064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B98D3-B37C-49A6-89F1-5E6E1005FBC8}" type="datetimeFigureOut">
              <a:rPr kumimoji="1" lang="ja-JP" altLang="en-US" smtClean="0"/>
              <a:t>2019/3/12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2416C-4026-4650-94BF-FA49B5D7331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910895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8" y="640080"/>
            <a:ext cx="4128849" cy="2240280"/>
          </a:xfrm>
        </p:spPr>
        <p:txBody>
          <a:bodyPr anchor="b"/>
          <a:lstStyle>
            <a:lvl1pPr>
              <a:defRPr sz="448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42347" y="1382397"/>
            <a:ext cx="6480810" cy="6823075"/>
          </a:xfrm>
        </p:spPr>
        <p:txBody>
          <a:bodyPr anchor="t"/>
          <a:lstStyle>
            <a:lvl1pPr marL="0" indent="0">
              <a:buNone/>
              <a:defRPr sz="4480"/>
            </a:lvl1pPr>
            <a:lvl2pPr marL="640080" indent="0">
              <a:buNone/>
              <a:defRPr sz="3920"/>
            </a:lvl2pPr>
            <a:lvl3pPr marL="1280160" indent="0">
              <a:buNone/>
              <a:defRPr sz="3360"/>
            </a:lvl3pPr>
            <a:lvl4pPr marL="1920240" indent="0">
              <a:buNone/>
              <a:defRPr sz="2800"/>
            </a:lvl4pPr>
            <a:lvl5pPr marL="2560320" indent="0">
              <a:buNone/>
              <a:defRPr sz="2800"/>
            </a:lvl5pPr>
            <a:lvl6pPr marL="3200400" indent="0">
              <a:buNone/>
              <a:defRPr sz="2800"/>
            </a:lvl6pPr>
            <a:lvl7pPr marL="3840480" indent="0">
              <a:buNone/>
              <a:defRPr sz="2800"/>
            </a:lvl7pPr>
            <a:lvl8pPr marL="4480560" indent="0">
              <a:buNone/>
              <a:defRPr sz="2800"/>
            </a:lvl8pPr>
            <a:lvl9pPr marL="5120640" indent="0">
              <a:buNone/>
              <a:defRPr sz="28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1778" y="2880360"/>
            <a:ext cx="4128849" cy="5336223"/>
          </a:xfrm>
        </p:spPr>
        <p:txBody>
          <a:bodyPr/>
          <a:lstStyle>
            <a:lvl1pPr marL="0" indent="0">
              <a:buNone/>
              <a:defRPr sz="2240"/>
            </a:lvl1pPr>
            <a:lvl2pPr marL="640080" indent="0">
              <a:buNone/>
              <a:defRPr sz="1960"/>
            </a:lvl2pPr>
            <a:lvl3pPr marL="1280160" indent="0">
              <a:buNone/>
              <a:defRPr sz="1680"/>
            </a:lvl3pPr>
            <a:lvl4pPr marL="1920240" indent="0">
              <a:buNone/>
              <a:defRPr sz="1400"/>
            </a:lvl4pPr>
            <a:lvl5pPr marL="2560320" indent="0">
              <a:buNone/>
              <a:defRPr sz="1400"/>
            </a:lvl5pPr>
            <a:lvl6pPr marL="3200400" indent="0">
              <a:buNone/>
              <a:defRPr sz="1400"/>
            </a:lvl6pPr>
            <a:lvl7pPr marL="3840480" indent="0">
              <a:buNone/>
              <a:defRPr sz="1400"/>
            </a:lvl7pPr>
            <a:lvl8pPr marL="4480560" indent="0">
              <a:buNone/>
              <a:defRPr sz="1400"/>
            </a:lvl8pPr>
            <a:lvl9pPr marL="512064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B98D3-B37C-49A6-89F1-5E6E1005FBC8}" type="datetimeFigureOut">
              <a:rPr kumimoji="1" lang="ja-JP" altLang="en-US" smtClean="0"/>
              <a:t>2019/3/12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2416C-4026-4650-94BF-FA49B5D7331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672748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80110" y="511177"/>
            <a:ext cx="11041380" cy="18557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0110" y="2555875"/>
            <a:ext cx="11041380" cy="60918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0110" y="8898892"/>
            <a:ext cx="288036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FB98D3-B37C-49A6-89F1-5E6E1005FBC8}" type="datetimeFigureOut">
              <a:rPr kumimoji="1" lang="ja-JP" altLang="en-US" smtClean="0"/>
              <a:t>2019/3/12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240530" y="8898892"/>
            <a:ext cx="432054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041130" y="8898892"/>
            <a:ext cx="288036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42416C-4026-4650-94BF-FA49B5D7331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056737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280160" rtl="0" eaLnBrk="1" latinLnBrk="0" hangingPunct="1">
        <a:lnSpc>
          <a:spcPct val="90000"/>
        </a:lnSpc>
        <a:spcBef>
          <a:spcPct val="0"/>
        </a:spcBef>
        <a:buNone/>
        <a:defRPr kumimoji="1" sz="61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20040" indent="-320040" algn="l" defTabSz="1280160" rtl="0" eaLnBrk="1" latinLnBrk="0" hangingPunct="1">
        <a:lnSpc>
          <a:spcPct val="90000"/>
        </a:lnSpc>
        <a:spcBef>
          <a:spcPts val="1400"/>
        </a:spcBef>
        <a:buFont typeface="Arial" panose="020B0604020202020204" pitchFamily="34" charset="0"/>
        <a:buChar char="•"/>
        <a:defRPr kumimoji="1" sz="3920" kern="1200">
          <a:solidFill>
            <a:schemeClr val="tx1"/>
          </a:solidFill>
          <a:latin typeface="+mn-lt"/>
          <a:ea typeface="+mn-ea"/>
          <a:cs typeface="+mn-cs"/>
        </a:defRPr>
      </a:lvl1pPr>
      <a:lvl2pPr marL="96012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kumimoji="1" sz="3360" kern="1200">
          <a:solidFill>
            <a:schemeClr val="tx1"/>
          </a:solidFill>
          <a:latin typeface="+mn-lt"/>
          <a:ea typeface="+mn-ea"/>
          <a:cs typeface="+mn-cs"/>
        </a:defRPr>
      </a:lvl2pPr>
      <a:lvl3pPr marL="160020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224028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4pPr>
      <a:lvl5pPr marL="288036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5pPr>
      <a:lvl6pPr marL="352044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6pPr>
      <a:lvl7pPr marL="416052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8pPr>
      <a:lvl9pPr marL="544068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80160" rtl="0" eaLnBrk="1" latinLnBrk="0" hangingPunct="1"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algn="l" defTabSz="1280160" rtl="0" eaLnBrk="1" latinLnBrk="0" hangingPunct="1"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2pPr>
      <a:lvl3pPr marL="1280160" algn="l" defTabSz="1280160" rtl="0" eaLnBrk="1" latinLnBrk="0" hangingPunct="1"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algn="l" defTabSz="1280160" rtl="0" eaLnBrk="1" latinLnBrk="0" hangingPunct="1"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4pPr>
      <a:lvl5pPr marL="2560320" algn="l" defTabSz="1280160" rtl="0" eaLnBrk="1" latinLnBrk="0" hangingPunct="1"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5pPr>
      <a:lvl6pPr marL="3200400" algn="l" defTabSz="1280160" rtl="0" eaLnBrk="1" latinLnBrk="0" hangingPunct="1"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6pPr>
      <a:lvl7pPr marL="3840480" algn="l" defTabSz="1280160" rtl="0" eaLnBrk="1" latinLnBrk="0" hangingPunct="1"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7pPr>
      <a:lvl8pPr marL="4480560" algn="l" defTabSz="1280160" rtl="0" eaLnBrk="1" latinLnBrk="0" hangingPunct="1"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8pPr>
      <a:lvl9pPr marL="5120640" algn="l" defTabSz="1280160" rtl="0" eaLnBrk="1" latinLnBrk="0" hangingPunct="1"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正方形/長方形 8"/>
          <p:cNvSpPr/>
          <p:nvPr/>
        </p:nvSpPr>
        <p:spPr>
          <a:xfrm>
            <a:off x="0" y="5179"/>
            <a:ext cx="12801600" cy="6477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332488" y="936456"/>
            <a:ext cx="172354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dirty="0"/>
              <a:t>レストラン</a:t>
            </a:r>
          </a:p>
          <a:p>
            <a:r>
              <a:rPr lang="en-US" altLang="ja-JP" sz="2400" dirty="0"/>
              <a:t>Restaurant</a:t>
            </a:r>
            <a:endParaRPr kumimoji="1" lang="ja-JP" altLang="en-US" sz="24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480060" y="33814"/>
            <a:ext cx="682789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2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3.</a:t>
            </a:r>
            <a:r>
              <a:rPr lang="ja-JP" altLang="en-US" sz="32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商業施設 　</a:t>
            </a:r>
            <a:r>
              <a:rPr lang="en-US" altLang="ja-JP" sz="32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Commercial Facilities</a:t>
            </a:r>
            <a:endParaRPr lang="ja-JP" altLang="en-US" sz="3200" dirty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7136443" y="9062619"/>
            <a:ext cx="55707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dirty="0"/>
              <a:t>こちらのデータをコピーしてご利用ください。</a:t>
            </a: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DDF8A321-7E12-4477-824A-ECCE884A028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0800" y="1200600"/>
            <a:ext cx="7200000" cy="72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65542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正方形/長方形 8"/>
          <p:cNvSpPr/>
          <p:nvPr/>
        </p:nvSpPr>
        <p:spPr>
          <a:xfrm>
            <a:off x="0" y="5179"/>
            <a:ext cx="12801600" cy="6477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332488" y="936456"/>
            <a:ext cx="323915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dirty="0"/>
              <a:t>手荷物託配</a:t>
            </a:r>
          </a:p>
          <a:p>
            <a:r>
              <a:rPr lang="en-US" altLang="ja-JP" sz="2400" dirty="0"/>
              <a:t>Baggage delivery service</a:t>
            </a:r>
            <a:endParaRPr kumimoji="1" lang="ja-JP" altLang="en-US" sz="24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480060" y="33814"/>
            <a:ext cx="682789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2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3.</a:t>
            </a:r>
            <a:r>
              <a:rPr lang="ja-JP" altLang="en-US" sz="32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商業施設 　</a:t>
            </a:r>
            <a:r>
              <a:rPr lang="en-US" altLang="ja-JP" sz="32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Commercial Facilities</a:t>
            </a:r>
            <a:endParaRPr lang="ja-JP" altLang="en-US" sz="3200" dirty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7136443" y="9062619"/>
            <a:ext cx="55707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dirty="0"/>
              <a:t>こちらのデータをコピーしてご利用ください。</a:t>
            </a: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F87589BC-4571-46D6-B15D-B41FA96A368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0726" y="1200600"/>
            <a:ext cx="7200000" cy="72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41860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正方形/長方形 8"/>
          <p:cNvSpPr/>
          <p:nvPr/>
        </p:nvSpPr>
        <p:spPr>
          <a:xfrm>
            <a:off x="0" y="5179"/>
            <a:ext cx="12801600" cy="6477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332488" y="936456"/>
            <a:ext cx="295465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dirty="0"/>
              <a:t>コンビニエンストア</a:t>
            </a:r>
          </a:p>
          <a:p>
            <a:r>
              <a:rPr lang="en-US" altLang="ja-JP" sz="2400" dirty="0"/>
              <a:t>Convenience store</a:t>
            </a:r>
            <a:endParaRPr kumimoji="1" lang="ja-JP" altLang="en-US" sz="24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480060" y="33814"/>
            <a:ext cx="682789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2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3.</a:t>
            </a:r>
            <a:r>
              <a:rPr lang="ja-JP" altLang="en-US" sz="32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商業施設 　</a:t>
            </a:r>
            <a:r>
              <a:rPr lang="en-US" altLang="ja-JP" sz="32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Commercial Facilities</a:t>
            </a:r>
            <a:endParaRPr lang="ja-JP" altLang="en-US" sz="3200" dirty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7136443" y="9062619"/>
            <a:ext cx="55707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dirty="0"/>
              <a:t>こちらのデータをコピーしてご利用ください。</a:t>
            </a: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D4F9A749-AE64-4DBE-BBDF-02C7E0F08A3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0081" y="1200600"/>
            <a:ext cx="7200000" cy="72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60777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正方形/長方形 8"/>
          <p:cNvSpPr/>
          <p:nvPr/>
        </p:nvSpPr>
        <p:spPr>
          <a:xfrm>
            <a:off x="0" y="5179"/>
            <a:ext cx="12801600" cy="6477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332488" y="945107"/>
            <a:ext cx="172354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dirty="0"/>
              <a:t>喫茶・軽食</a:t>
            </a:r>
          </a:p>
          <a:p>
            <a:r>
              <a:rPr lang="en-US" altLang="ja-JP" sz="2400" dirty="0"/>
              <a:t>Coffee shop</a:t>
            </a:r>
            <a:endParaRPr kumimoji="1" lang="ja-JP" altLang="en-US" sz="24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480060" y="33814"/>
            <a:ext cx="682789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2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3.</a:t>
            </a:r>
            <a:r>
              <a:rPr lang="ja-JP" altLang="en-US" sz="32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商業施設 　</a:t>
            </a:r>
            <a:r>
              <a:rPr lang="en-US" altLang="ja-JP" sz="32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Commercial Facilities</a:t>
            </a:r>
            <a:endParaRPr lang="ja-JP" altLang="en-US" sz="3200" dirty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7136443" y="9062619"/>
            <a:ext cx="55707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dirty="0"/>
              <a:t>こちらのデータをコピーしてご利用ください。</a:t>
            </a:r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E37EBD93-DE35-4268-9A52-F81955039AA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0800" y="1200600"/>
            <a:ext cx="7200000" cy="72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90776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正方形/長方形 8"/>
          <p:cNvSpPr/>
          <p:nvPr/>
        </p:nvSpPr>
        <p:spPr>
          <a:xfrm>
            <a:off x="0" y="5179"/>
            <a:ext cx="12801600" cy="6477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332488" y="945107"/>
            <a:ext cx="80021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dirty="0"/>
              <a:t>バー</a:t>
            </a:r>
          </a:p>
          <a:p>
            <a:r>
              <a:rPr lang="en-US" altLang="ja-JP" sz="2400" dirty="0"/>
              <a:t>Bar</a:t>
            </a:r>
            <a:endParaRPr kumimoji="1" lang="ja-JP" altLang="en-US" sz="24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480060" y="33814"/>
            <a:ext cx="682789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2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3.</a:t>
            </a:r>
            <a:r>
              <a:rPr lang="ja-JP" altLang="en-US" sz="32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商業施設 　</a:t>
            </a:r>
            <a:r>
              <a:rPr lang="en-US" altLang="ja-JP" sz="32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Commercial Facilities</a:t>
            </a:r>
            <a:endParaRPr lang="ja-JP" altLang="en-US" sz="3200" dirty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7136443" y="9062619"/>
            <a:ext cx="55707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dirty="0"/>
              <a:t>こちらのデータをコピーしてご利用ください。</a:t>
            </a: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B19FA158-0291-4986-A46F-460267F4054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0800" y="1200600"/>
            <a:ext cx="7200000" cy="72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47136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正方形/長方形 8"/>
          <p:cNvSpPr/>
          <p:nvPr/>
        </p:nvSpPr>
        <p:spPr>
          <a:xfrm>
            <a:off x="0" y="5179"/>
            <a:ext cx="12801600" cy="6477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265253" y="937711"/>
            <a:ext cx="264687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dirty="0"/>
              <a:t>ガソリンスタンド</a:t>
            </a:r>
          </a:p>
          <a:p>
            <a:r>
              <a:rPr lang="en-US" altLang="ja-JP" sz="2400" dirty="0"/>
              <a:t>Gasoline station</a:t>
            </a:r>
            <a:endParaRPr kumimoji="1" lang="ja-JP" altLang="en-US" sz="24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480060" y="33814"/>
            <a:ext cx="682789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2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3.</a:t>
            </a:r>
            <a:r>
              <a:rPr lang="ja-JP" altLang="en-US" sz="32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商業施設 　</a:t>
            </a:r>
            <a:r>
              <a:rPr lang="en-US" altLang="ja-JP" sz="32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Commercial Facilities</a:t>
            </a:r>
            <a:endParaRPr lang="ja-JP" altLang="en-US" sz="3200" dirty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7136443" y="9062619"/>
            <a:ext cx="55707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dirty="0"/>
              <a:t>こちらのデータをコピーしてご利用ください。</a:t>
            </a: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35F093E8-5AB9-4469-B35F-346D291DBFA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0800" y="1200600"/>
            <a:ext cx="7200000" cy="72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11439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正方形/長方形 8"/>
          <p:cNvSpPr/>
          <p:nvPr/>
        </p:nvSpPr>
        <p:spPr>
          <a:xfrm>
            <a:off x="0" y="5179"/>
            <a:ext cx="12801600" cy="6477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332488" y="936456"/>
            <a:ext cx="110959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dirty="0"/>
              <a:t>会計</a:t>
            </a:r>
          </a:p>
          <a:p>
            <a:r>
              <a:rPr lang="en-US" altLang="ja-JP" sz="2400" dirty="0"/>
              <a:t>Cashier</a:t>
            </a:r>
            <a:endParaRPr kumimoji="1" lang="ja-JP" altLang="en-US" sz="24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480060" y="33814"/>
            <a:ext cx="682789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2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3.</a:t>
            </a:r>
            <a:r>
              <a:rPr lang="ja-JP" altLang="en-US" sz="32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商業施設 　</a:t>
            </a:r>
            <a:r>
              <a:rPr lang="en-US" altLang="ja-JP" sz="32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Commercial Facilities</a:t>
            </a:r>
            <a:endParaRPr lang="ja-JP" altLang="en-US" sz="3200" dirty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7136443" y="9062619"/>
            <a:ext cx="55707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dirty="0"/>
              <a:t>こちらのデータをコピーしてご利用ください。</a:t>
            </a: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7CECDB69-C302-49EF-A384-ED8A7671DAE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0800" y="1200600"/>
            <a:ext cx="7200000" cy="72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77630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正方形/長方形 8"/>
          <p:cNvSpPr/>
          <p:nvPr/>
        </p:nvSpPr>
        <p:spPr>
          <a:xfrm>
            <a:off x="0" y="5179"/>
            <a:ext cx="12801600" cy="6477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332488" y="936456"/>
            <a:ext cx="172354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dirty="0"/>
              <a:t>店舗／売店</a:t>
            </a:r>
          </a:p>
          <a:p>
            <a:r>
              <a:rPr lang="en-US" altLang="ja-JP" sz="2400" dirty="0"/>
              <a:t>Shop</a:t>
            </a:r>
            <a:endParaRPr kumimoji="1" lang="ja-JP" altLang="en-US" sz="24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480060" y="33814"/>
            <a:ext cx="682789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2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3.</a:t>
            </a:r>
            <a:r>
              <a:rPr lang="ja-JP" altLang="en-US" sz="32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商業施設 　</a:t>
            </a:r>
            <a:r>
              <a:rPr lang="en-US" altLang="ja-JP" sz="32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Commercial Facilities</a:t>
            </a:r>
            <a:endParaRPr lang="ja-JP" altLang="en-US" sz="3200" dirty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7136443" y="9062619"/>
            <a:ext cx="55707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dirty="0"/>
              <a:t>こちらのデータをコピーしてご利用ください。</a:t>
            </a: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765C0219-2887-4FDC-ADC9-47CA7F7BBE8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0800" y="1200600"/>
            <a:ext cx="7200000" cy="72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57197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正方形/長方形 8"/>
          <p:cNvSpPr/>
          <p:nvPr/>
        </p:nvSpPr>
        <p:spPr>
          <a:xfrm>
            <a:off x="0" y="5179"/>
            <a:ext cx="12801600" cy="6477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332488" y="936456"/>
            <a:ext cx="317356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dirty="0"/>
              <a:t>新聞・雑誌</a:t>
            </a:r>
          </a:p>
          <a:p>
            <a:r>
              <a:rPr lang="en-US" altLang="ja-JP" sz="2400" dirty="0"/>
              <a:t>Newspapers, magazines</a:t>
            </a:r>
            <a:endParaRPr kumimoji="1" lang="ja-JP" altLang="en-US" sz="24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480060" y="33814"/>
            <a:ext cx="682789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2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3.</a:t>
            </a:r>
            <a:r>
              <a:rPr lang="ja-JP" altLang="en-US" sz="32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商業施設 　</a:t>
            </a:r>
            <a:r>
              <a:rPr lang="en-US" altLang="ja-JP" sz="32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Commercial Facilities</a:t>
            </a:r>
            <a:endParaRPr lang="ja-JP" altLang="en-US" sz="3200" dirty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7136443" y="9062619"/>
            <a:ext cx="55707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dirty="0"/>
              <a:t>こちらのデータをコピーしてご利用ください。</a:t>
            </a: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BC916194-BC50-4E3A-B554-6AE7E3F37EA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6938" y="1200600"/>
            <a:ext cx="7200000" cy="72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55120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正方形/長方形 8"/>
          <p:cNvSpPr/>
          <p:nvPr/>
        </p:nvSpPr>
        <p:spPr>
          <a:xfrm>
            <a:off x="0" y="5179"/>
            <a:ext cx="12801600" cy="6477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332488" y="936456"/>
            <a:ext cx="142218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dirty="0"/>
              <a:t>薬局</a:t>
            </a:r>
          </a:p>
          <a:p>
            <a:r>
              <a:rPr lang="en-US" altLang="ja-JP" sz="2400" dirty="0"/>
              <a:t>Pharmacy</a:t>
            </a:r>
            <a:endParaRPr kumimoji="1" lang="ja-JP" altLang="en-US" sz="24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480060" y="33814"/>
            <a:ext cx="682789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2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3.</a:t>
            </a:r>
            <a:r>
              <a:rPr lang="ja-JP" altLang="en-US" sz="32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商業施設 　</a:t>
            </a:r>
            <a:r>
              <a:rPr lang="en-US" altLang="ja-JP" sz="32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Commercial Facilities</a:t>
            </a:r>
            <a:endParaRPr lang="ja-JP" altLang="en-US" sz="3200" dirty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7136443" y="9062619"/>
            <a:ext cx="55707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dirty="0"/>
              <a:t>こちらのデータをコピーしてご利用ください。</a:t>
            </a: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E346AC3D-42FE-4118-9656-C0CF87BEB70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0800" y="1200600"/>
            <a:ext cx="7200000" cy="72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23820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正方形/長方形 8"/>
          <p:cNvSpPr/>
          <p:nvPr/>
        </p:nvSpPr>
        <p:spPr>
          <a:xfrm>
            <a:off x="0" y="5179"/>
            <a:ext cx="12801600" cy="6477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332488" y="936456"/>
            <a:ext cx="178766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dirty="0"/>
              <a:t>理容／美容</a:t>
            </a:r>
          </a:p>
          <a:p>
            <a:r>
              <a:rPr lang="en-US" altLang="ja-JP" sz="2400" dirty="0" err="1"/>
              <a:t>Barbar</a:t>
            </a:r>
            <a:r>
              <a:rPr lang="ja-JP" altLang="en-US" sz="2400" dirty="0"/>
              <a:t>／</a:t>
            </a:r>
            <a:endParaRPr lang="en-US" altLang="ja-JP" sz="2400" dirty="0"/>
          </a:p>
          <a:p>
            <a:r>
              <a:rPr lang="en-US" altLang="ja-JP" sz="2400" dirty="0"/>
              <a:t>Beauty salon</a:t>
            </a:r>
            <a:endParaRPr kumimoji="1" lang="ja-JP" altLang="en-US" sz="24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480060" y="33814"/>
            <a:ext cx="682789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2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3.</a:t>
            </a:r>
            <a:r>
              <a:rPr lang="ja-JP" altLang="en-US" sz="32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商業施設 　</a:t>
            </a:r>
            <a:r>
              <a:rPr lang="en-US" altLang="ja-JP" sz="32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Commercial Facilities</a:t>
            </a:r>
            <a:endParaRPr lang="ja-JP" altLang="en-US" sz="3200" dirty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7136443" y="9062619"/>
            <a:ext cx="55707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dirty="0"/>
              <a:t>こちらのデータをコピーしてご利用ください。</a:t>
            </a: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DDA55457-4C18-472B-989E-B539F3FE113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0800" y="1200600"/>
            <a:ext cx="7200000" cy="72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84862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20</TotalTime>
  <Words>183</Words>
  <Application>Microsoft Office PowerPoint</Application>
  <PresentationFormat>A3 297x420 mm</PresentationFormat>
  <Paragraphs>45</Paragraphs>
  <Slides>11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11</vt:i4>
      </vt:variant>
    </vt:vector>
  </HeadingPairs>
  <TitlesOfParts>
    <vt:vector size="16" baseType="lpstr">
      <vt:lpstr>Meiryo UI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小池　京子</dc:creator>
  <cp:lastModifiedBy>安達　純子</cp:lastModifiedBy>
  <cp:revision>10</cp:revision>
  <dcterms:created xsi:type="dcterms:W3CDTF">2019-03-05T00:35:54Z</dcterms:created>
  <dcterms:modified xsi:type="dcterms:W3CDTF">2019-03-12T03:58:01Z</dcterms:modified>
</cp:coreProperties>
</file>